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6858000" cy="9906000" type="A4"/>
  <p:notesSz cx="7102475" cy="102330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315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079875" y="809625"/>
            <a:ext cx="2227140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星期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153508" y="1476375"/>
            <a:ext cx="3153507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日期</a:t>
            </a:r>
            <a:endParaRPr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269631" y="4946406"/>
            <a:ext cx="6295292" cy="973748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7128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9432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20" hasCustomPrompt="1"/>
          </p:nvPr>
        </p:nvSpPr>
        <p:spPr>
          <a:xfrm>
            <a:off x="165600" y="1537200"/>
            <a:ext cx="3218400" cy="2412000"/>
          </a:xfrm>
        </p:spPr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图片占位符 21"/>
          <p:cNvSpPr>
            <a:spLocks noGrp="1"/>
          </p:cNvSpPr>
          <p:nvPr>
            <p:ph type="pic" sz="quarter" idx="21" hasCustomPrompt="1"/>
          </p:nvPr>
        </p:nvSpPr>
        <p:spPr>
          <a:xfrm>
            <a:off x="3459600" y="1537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图片占位符 21"/>
          <p:cNvSpPr>
            <a:spLocks noGrp="1"/>
          </p:cNvSpPr>
          <p:nvPr>
            <p:ph type="pic" sz="quarter" idx="22" hasCustomPrompt="1"/>
          </p:nvPr>
        </p:nvSpPr>
        <p:spPr>
          <a:xfrm>
            <a:off x="165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24" hasCustomPrompt="1"/>
          </p:nvPr>
        </p:nvSpPr>
        <p:spPr>
          <a:xfrm>
            <a:off x="165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27" hasCustomPrompt="1"/>
          </p:nvPr>
        </p:nvSpPr>
        <p:spPr>
          <a:xfrm>
            <a:off x="2901540" y="9675408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58338" y="7133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8338" y="9437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5292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6936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2" hasCustomPrompt="1"/>
          </p:nvPr>
        </p:nvSpPr>
        <p:spPr>
          <a:xfrm>
            <a:off x="154800" y="1408247"/>
            <a:ext cx="3276000" cy="1962000"/>
          </a:xfrm>
        </p:spPr>
        <p:txBody>
          <a:bodyPr/>
          <a:lstStyle/>
          <a:p>
            <a:r>
              <a:rPr lang="zh-CN" altLang="en-US" smtClean="0"/>
              <a:t>图</a:t>
            </a:r>
            <a:r>
              <a:rPr lang="en-US" altLang="zh-CN" smtClean="0"/>
              <a:t>1</a:t>
            </a:r>
            <a:endParaRPr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1408247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24" hasCustomPrompt="1"/>
          </p:nvPr>
        </p:nvSpPr>
        <p:spPr>
          <a:xfrm>
            <a:off x="1548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26" hasCustomPrompt="1"/>
          </p:nvPr>
        </p:nvSpPr>
        <p:spPr>
          <a:xfrm>
            <a:off x="1548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27" hasCustomPrompt="1"/>
          </p:nvPr>
        </p:nvSpPr>
        <p:spPr>
          <a:xfrm>
            <a:off x="34596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28" hasCustomPrompt="1"/>
          </p:nvPr>
        </p:nvSpPr>
        <p:spPr>
          <a:xfrm>
            <a:off x="1548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9" hasCustomPrompt="1"/>
          </p:nvPr>
        </p:nvSpPr>
        <p:spPr>
          <a:xfrm>
            <a:off x="34596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30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31" hasCustomPrompt="1"/>
          </p:nvPr>
        </p:nvSpPr>
        <p:spPr>
          <a:xfrm>
            <a:off x="2962500" y="9698854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3.jpg"/><Relationship Id="rId7" Type="http://schemas.openxmlformats.org/officeDocument/2006/relationships/image" Target="../media/image97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Relationship Id="rId9" Type="http://schemas.openxmlformats.org/officeDocument/2006/relationships/image" Target="../media/image9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101.jpg"/><Relationship Id="rId7" Type="http://schemas.openxmlformats.org/officeDocument/2006/relationships/image" Target="../media/image105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7" Type="http://schemas.openxmlformats.org/officeDocument/2006/relationships/image" Target="../media/image112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14.jpg"/><Relationship Id="rId7" Type="http://schemas.openxmlformats.org/officeDocument/2006/relationships/image" Target="../media/image118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jpg"/><Relationship Id="rId9" Type="http://schemas.openxmlformats.org/officeDocument/2006/relationships/image" Target="../media/image1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7" Type="http://schemas.openxmlformats.org/officeDocument/2006/relationships/image" Target="../media/image140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2.jpg"/><Relationship Id="rId7" Type="http://schemas.openxmlformats.org/officeDocument/2006/relationships/image" Target="../media/image146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1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7" Type="http://schemas.openxmlformats.org/officeDocument/2006/relationships/image" Target="../media/image153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jpg"/><Relationship Id="rId5" Type="http://schemas.openxmlformats.org/officeDocument/2006/relationships/image" Target="../media/image151.jpg"/><Relationship Id="rId4" Type="http://schemas.openxmlformats.org/officeDocument/2006/relationships/image" Target="../media/image15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55.jpg"/><Relationship Id="rId7" Type="http://schemas.openxmlformats.org/officeDocument/2006/relationships/image" Target="../media/image159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g"/><Relationship Id="rId5" Type="http://schemas.openxmlformats.org/officeDocument/2006/relationships/image" Target="../media/image157.jpg"/><Relationship Id="rId4" Type="http://schemas.openxmlformats.org/officeDocument/2006/relationships/image" Target="../media/image15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62.jpg"/><Relationship Id="rId7" Type="http://schemas.openxmlformats.org/officeDocument/2006/relationships/image" Target="../media/image166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4" Type="http://schemas.openxmlformats.org/officeDocument/2006/relationships/image" Target="../media/image163.jpg"/><Relationship Id="rId9" Type="http://schemas.openxmlformats.org/officeDocument/2006/relationships/image" Target="../media/image16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g"/><Relationship Id="rId3" Type="http://schemas.openxmlformats.org/officeDocument/2006/relationships/image" Target="../media/image170.jpg"/><Relationship Id="rId7" Type="http://schemas.openxmlformats.org/officeDocument/2006/relationships/image" Target="../media/image174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jpg"/><Relationship Id="rId5" Type="http://schemas.openxmlformats.org/officeDocument/2006/relationships/image" Target="../media/image172.jpg"/><Relationship Id="rId4" Type="http://schemas.openxmlformats.org/officeDocument/2006/relationships/image" Target="../media/image171.jpg"/><Relationship Id="rId9" Type="http://schemas.openxmlformats.org/officeDocument/2006/relationships/image" Target="../media/image176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78.jpg"/><Relationship Id="rId7" Type="http://schemas.openxmlformats.org/officeDocument/2006/relationships/image" Target="../media/image182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jpg"/><Relationship Id="rId5" Type="http://schemas.openxmlformats.org/officeDocument/2006/relationships/image" Target="../media/image180.jpg"/><Relationship Id="rId4" Type="http://schemas.openxmlformats.org/officeDocument/2006/relationships/image" Target="../media/image17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jpg"/><Relationship Id="rId3" Type="http://schemas.openxmlformats.org/officeDocument/2006/relationships/image" Target="../media/image185.jpg"/><Relationship Id="rId7" Type="http://schemas.openxmlformats.org/officeDocument/2006/relationships/image" Target="../media/image189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jpg"/><Relationship Id="rId5" Type="http://schemas.openxmlformats.org/officeDocument/2006/relationships/image" Target="../media/image187.jpg"/><Relationship Id="rId4" Type="http://schemas.openxmlformats.org/officeDocument/2006/relationships/image" Target="../media/image186.jpg"/><Relationship Id="rId9" Type="http://schemas.openxmlformats.org/officeDocument/2006/relationships/image" Target="../media/image19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g"/><Relationship Id="rId3" Type="http://schemas.openxmlformats.org/officeDocument/2006/relationships/image" Target="../media/image193.jpg"/><Relationship Id="rId7" Type="http://schemas.openxmlformats.org/officeDocument/2006/relationships/image" Target="../media/image197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jpg"/><Relationship Id="rId5" Type="http://schemas.openxmlformats.org/officeDocument/2006/relationships/image" Target="../media/image195.jpg"/><Relationship Id="rId4" Type="http://schemas.openxmlformats.org/officeDocument/2006/relationships/image" Target="../media/image194.jpg"/><Relationship Id="rId9" Type="http://schemas.openxmlformats.org/officeDocument/2006/relationships/image" Target="../media/image199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g"/><Relationship Id="rId3" Type="http://schemas.openxmlformats.org/officeDocument/2006/relationships/image" Target="../media/image201.jpg"/><Relationship Id="rId7" Type="http://schemas.openxmlformats.org/officeDocument/2006/relationships/image" Target="../media/image205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jpg"/><Relationship Id="rId5" Type="http://schemas.openxmlformats.org/officeDocument/2006/relationships/image" Target="../media/image203.jpg"/><Relationship Id="rId4" Type="http://schemas.openxmlformats.org/officeDocument/2006/relationships/image" Target="../media/image20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jpg"/><Relationship Id="rId3" Type="http://schemas.openxmlformats.org/officeDocument/2006/relationships/image" Target="../media/image208.jpg"/><Relationship Id="rId7" Type="http://schemas.openxmlformats.org/officeDocument/2006/relationships/image" Target="../media/image212.jp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jpg"/><Relationship Id="rId5" Type="http://schemas.openxmlformats.org/officeDocument/2006/relationships/image" Target="../media/image210.jpg"/><Relationship Id="rId4" Type="http://schemas.openxmlformats.org/officeDocument/2006/relationships/image" Target="../media/image209.jpg"/><Relationship Id="rId9" Type="http://schemas.openxmlformats.org/officeDocument/2006/relationships/image" Target="../media/image214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jpg"/><Relationship Id="rId3" Type="http://schemas.openxmlformats.org/officeDocument/2006/relationships/image" Target="../media/image216.jpg"/><Relationship Id="rId7" Type="http://schemas.openxmlformats.org/officeDocument/2006/relationships/image" Target="../media/image220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jpg"/><Relationship Id="rId5" Type="http://schemas.openxmlformats.org/officeDocument/2006/relationships/image" Target="../media/image218.jpg"/><Relationship Id="rId4" Type="http://schemas.openxmlformats.org/officeDocument/2006/relationships/image" Target="../media/image217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3" Type="http://schemas.openxmlformats.org/officeDocument/2006/relationships/image" Target="../media/image223.jpg"/><Relationship Id="rId7" Type="http://schemas.openxmlformats.org/officeDocument/2006/relationships/image" Target="../media/image227.jp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jpg"/><Relationship Id="rId5" Type="http://schemas.openxmlformats.org/officeDocument/2006/relationships/image" Target="../media/image225.jpg"/><Relationship Id="rId4" Type="http://schemas.openxmlformats.org/officeDocument/2006/relationships/image" Target="../media/image224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g"/><Relationship Id="rId3" Type="http://schemas.openxmlformats.org/officeDocument/2006/relationships/image" Target="../media/image230.jpg"/><Relationship Id="rId7" Type="http://schemas.openxmlformats.org/officeDocument/2006/relationships/image" Target="../media/image234.jp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jpg"/><Relationship Id="rId5" Type="http://schemas.openxmlformats.org/officeDocument/2006/relationships/image" Target="../media/image232.jpg"/><Relationship Id="rId4" Type="http://schemas.openxmlformats.org/officeDocument/2006/relationships/image" Target="../media/image231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3" Type="http://schemas.openxmlformats.org/officeDocument/2006/relationships/image" Target="../media/image237.jpg"/><Relationship Id="rId7" Type="http://schemas.openxmlformats.org/officeDocument/2006/relationships/image" Target="../media/image241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jpg"/><Relationship Id="rId5" Type="http://schemas.openxmlformats.org/officeDocument/2006/relationships/image" Target="../media/image239.jpg"/><Relationship Id="rId4" Type="http://schemas.openxmlformats.org/officeDocument/2006/relationships/image" Target="../media/image238.jpg"/><Relationship Id="rId9" Type="http://schemas.openxmlformats.org/officeDocument/2006/relationships/image" Target="../media/image24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g"/><Relationship Id="rId3" Type="http://schemas.openxmlformats.org/officeDocument/2006/relationships/image" Target="../media/image245.jpg"/><Relationship Id="rId7" Type="http://schemas.openxmlformats.org/officeDocument/2006/relationships/image" Target="../media/image249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jpg"/><Relationship Id="rId5" Type="http://schemas.openxmlformats.org/officeDocument/2006/relationships/image" Target="../media/image247.jpg"/><Relationship Id="rId4" Type="http://schemas.openxmlformats.org/officeDocument/2006/relationships/image" Target="../media/image246.jpg"/><Relationship Id="rId9" Type="http://schemas.openxmlformats.org/officeDocument/2006/relationships/image" Target="../media/image251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jpg"/><Relationship Id="rId3" Type="http://schemas.openxmlformats.org/officeDocument/2006/relationships/image" Target="../media/image253.jpg"/><Relationship Id="rId7" Type="http://schemas.openxmlformats.org/officeDocument/2006/relationships/image" Target="../media/image257.jp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jpg"/><Relationship Id="rId5" Type="http://schemas.openxmlformats.org/officeDocument/2006/relationships/image" Target="../media/image255.jpg"/><Relationship Id="rId4" Type="http://schemas.openxmlformats.org/officeDocument/2006/relationships/image" Target="../media/image25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7" Type="http://schemas.openxmlformats.org/officeDocument/2006/relationships/image" Target="../media/image264.jp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jpg"/><Relationship Id="rId5" Type="http://schemas.openxmlformats.org/officeDocument/2006/relationships/image" Target="../media/image262.jpg"/><Relationship Id="rId4" Type="http://schemas.openxmlformats.org/officeDocument/2006/relationships/image" Target="../media/image26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ThA I:Best Paper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8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0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8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FrB I:Human-Machine Interface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292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6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0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07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1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35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FrC I:Robot Mechanism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15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5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5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3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8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87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FrD I:Vision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3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3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0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9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88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17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322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FrA Ⅱ:Mobile Robots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4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1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4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0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50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FrB Ⅱ:Human-Machine Interface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0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45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3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2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7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FrC Ⅱ:Robotic control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329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97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8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9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44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332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FrD Ⅱ:Learning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18:00~18:15</a:t>
            </a:r>
          </a:p>
        </p:txBody>
      </p:sp>
      <p:pic>
        <p:nvPicPr>
          <p:cNvPr id="13" name="Picture Placeholder 12" descr="29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6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53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4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9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1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80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SaA I:Vision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8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08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7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2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58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00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6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SaB I:Advanced Control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</p:txBody>
      </p:sp>
      <p:pic>
        <p:nvPicPr>
          <p:cNvPr id="11" name="Picture Placeholder 10" descr="8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9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98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92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43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55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SaC I:Learning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24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4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1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1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7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ThB I:Best Paper In Robotics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171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3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6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04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90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SaD I:Robot Mechanism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42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1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9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25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4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SaA Ⅱ:Vision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26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0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8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7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7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16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38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SaB Ⅱ:Advanced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8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0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4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5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1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SaC Ⅱ:Planning and Navigation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69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9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2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2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SaD Ⅱ:Robotic Control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256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7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6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6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76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6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I:Vision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18, 8:30 - 10:15,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8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63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64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6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I:Modelling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18, 8:30 - 10:15,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10:15~10:30</a:t>
            </a:r>
          </a:p>
        </p:txBody>
      </p:sp>
      <p:pic>
        <p:nvPicPr>
          <p:cNvPr id="13" name="Picture Placeholder 12" descr="2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0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0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6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3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SuC I:Robotic Control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18, 10:45 - 12:30,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10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64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17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36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8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3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1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SuD I:Mobile robots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18, 10:45 - 12:30,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1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78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1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4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4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57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Ⅱ:Advanced Control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18, 14:00 - 15:45,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12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7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53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56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18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ThC I:Robotics Control Ⅰ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5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06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3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1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47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84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Ⅱ:Wearable robots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18, 14:00 - 15:45,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14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5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5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3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0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61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SuC Ⅱ:Vision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18, 16:15 - 18:00,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78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83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8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88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3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SuD Ⅱ:Learning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18, 16:15 - 18:00,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18:00~18:15</a:t>
            </a:r>
          </a:p>
        </p:txBody>
      </p:sp>
      <p:pic>
        <p:nvPicPr>
          <p:cNvPr id="13" name="Picture Placeholder 12" descr="24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6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6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77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95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I:Vision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19, 8:30 - 10:15,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1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3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0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5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3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I:Advanced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19, 8:30 - 10:15,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54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1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3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57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MoC I:Robotic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19, 10:45 - 12:30,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2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4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5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7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7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9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1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MoD I:Robot Mechanism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19, 10:45 - 12:30,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89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8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0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50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128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Ⅱ:Vision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19, 14:00 - 15:45,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22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9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80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0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81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Ⅱ:Robotic Control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19, 14:00 - 15:45,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0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16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1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8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1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MoC Ⅱ:Robotic Control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Online : July 19, 16:15 - 18:00,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30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40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9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29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4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61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ThD I:Soft robotic system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6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8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9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5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3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95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ThA Ⅱ:Best Student Paper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0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8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2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7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ThB Ⅱ:Best Paper In Control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2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338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4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1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4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ThC Ⅱ:Robotic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3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74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54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2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11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2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ThD Ⅱ:Soft robotic system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12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6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10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4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6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FrA I:Sensing technology and recognition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Chair: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5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8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4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5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1106</Words>
  <Application>Microsoft Office PowerPoint</Application>
  <PresentationFormat>A4 纸张(210x297 毫米)</PresentationFormat>
  <Paragraphs>457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红心石 化学成烟</dc:title>
  <dc:subject/>
  <dc:creator>Dell</dc:creator>
  <cp:keywords/>
  <dc:description>generated using python-pptx</dc:description>
  <cp:lastModifiedBy>Dell</cp:lastModifiedBy>
  <cp:revision>29</cp:revision>
  <cp:lastPrinted>2021-06-19T11:31:00Z</cp:lastPrinted>
  <dcterms:created xsi:type="dcterms:W3CDTF">2013-01-27T09:14:16Z</dcterms:created>
  <dcterms:modified xsi:type="dcterms:W3CDTF">2021-06-22T06:27:02Z</dcterms:modified>
  <cp:category/>
</cp:coreProperties>
</file>